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9DC49F-B7D6-402A-8989-CD768AFB4A8A}" type="datetimeFigureOut">
              <a:rPr lang="sr-Latn-CS" smtClean="0"/>
              <a:pPr/>
              <a:t>22.11.2013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B9404BD-5577-48F8-A112-91DCF2F5D16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2287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Električna provodljivost </a:t>
            </a:r>
            <a:r>
              <a:rPr lang="hr-HR" dirty="0" smtClean="0"/>
              <a:t>vodene otopine soli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b="1" dirty="0"/>
          </a:p>
        </p:txBody>
      </p:sp>
      <p:pic>
        <p:nvPicPr>
          <p:cNvPr id="4" name="Picture 3" descr="SAM_07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5256584" cy="3942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Pribor:Čaša,Baterija,Žarulja,Žlica,Štapić.</a:t>
            </a:r>
          </a:p>
          <a:p>
            <a:r>
              <a:rPr lang="hr-HR" dirty="0" smtClean="0"/>
              <a:t>Kemikalije:</a:t>
            </a:r>
            <a:r>
              <a:rPr lang="hr-HR" dirty="0" err="1" smtClean="0"/>
              <a:t>NaCl</a:t>
            </a:r>
            <a:r>
              <a:rPr lang="hr-HR" dirty="0" smtClean="0"/>
              <a:t>(</a:t>
            </a:r>
            <a:r>
              <a:rPr lang="hr-HR" dirty="0" err="1" smtClean="0"/>
              <a:t>aq</a:t>
            </a:r>
            <a:r>
              <a:rPr lang="hr-HR" dirty="0" smtClean="0"/>
              <a:t>)-Otopina soli u vodi.</a:t>
            </a:r>
          </a:p>
          <a:p>
            <a:endParaRPr lang="hr-HR" dirty="0" smtClean="0"/>
          </a:p>
        </p:txBody>
      </p:sp>
      <p:pic>
        <p:nvPicPr>
          <p:cNvPr id="5" name="Picture 2" descr="C:\Documents and Settings\Ante\My Documents\My Pictures\bezimenaHHGFHGJFHJDHGJDF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143248"/>
            <a:ext cx="750099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Spojimo žice u ugljene elektrode zatim u </a:t>
            </a:r>
            <a:r>
              <a:rPr lang="hr-HR" dirty="0" smtClean="0"/>
              <a:t>strujni krug sa žaruljicom,onda </a:t>
            </a:r>
            <a:r>
              <a:rPr lang="hr-HR" dirty="0" smtClean="0"/>
              <a:t>u čašu ulijemo vodovodnu </a:t>
            </a:r>
            <a:r>
              <a:rPr lang="hr-HR" dirty="0" smtClean="0"/>
              <a:t>vodu,promiješamo </a:t>
            </a:r>
            <a:r>
              <a:rPr lang="hr-HR" dirty="0" smtClean="0"/>
              <a:t>sa štapićem i žaruljica se ne upali.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Spojimo žice u ugljene elektrode zatim ih spojimo </a:t>
            </a:r>
            <a:r>
              <a:rPr lang="hr-HR" dirty="0" smtClean="0"/>
              <a:t>u krug sa žaruljom,onda </a:t>
            </a:r>
            <a:r>
              <a:rPr lang="hr-HR" dirty="0" smtClean="0"/>
              <a:t>u čašu ulijemo vodovodnu vodu i stavljamo polako </a:t>
            </a:r>
            <a:r>
              <a:rPr lang="hr-HR" dirty="0" smtClean="0"/>
              <a:t>sol natrijev klorid, promješamo </a:t>
            </a:r>
            <a:r>
              <a:rPr lang="hr-HR" dirty="0" smtClean="0"/>
              <a:t>sa štapićem i žaruljica se pomalo pali.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Crtež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Picture 4" descr="http://dominis.phy.hr/~dalibasi/MMP/teorij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357430"/>
            <a:ext cx="6026769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V0dena otopina soli provodi električnu </a:t>
            </a:r>
            <a:r>
              <a:rPr lang="hr-HR" dirty="0" smtClean="0"/>
              <a:t>struju</a:t>
            </a:r>
            <a:r>
              <a:rPr lang="hr-HR" dirty="0" smtClean="0"/>
              <a:t> </a:t>
            </a:r>
            <a:r>
              <a:rPr lang="hr-HR" dirty="0" smtClean="0"/>
              <a:t>zbog nastalih iona</a:t>
            </a:r>
          </a:p>
          <a:p>
            <a:r>
              <a:rPr lang="hr-HR" dirty="0" smtClean="0"/>
              <a:t>NaCl</a:t>
            </a:r>
            <a:r>
              <a:rPr lang="hr-HR" baseline="-25000" dirty="0" smtClean="0"/>
              <a:t>(aq)</a:t>
            </a:r>
            <a:r>
              <a:rPr lang="hr-HR" dirty="0" smtClean="0"/>
              <a:t> </a:t>
            </a:r>
            <a:r>
              <a:rPr lang="hr-HR" dirty="0" smtClean="0">
                <a:sym typeface="Wingdings"/>
              </a:rPr>
              <a:t></a:t>
            </a:r>
            <a:r>
              <a:rPr lang="hr-HR" dirty="0" smtClean="0"/>
              <a:t>Na</a:t>
            </a:r>
            <a:r>
              <a:rPr lang="hr-HR" baseline="30000" dirty="0" smtClean="0"/>
              <a:t>+</a:t>
            </a:r>
            <a:r>
              <a:rPr lang="hr-HR" dirty="0" smtClean="0"/>
              <a:t> + </a:t>
            </a:r>
            <a:r>
              <a:rPr lang="hr-HR" dirty="0" smtClean="0"/>
              <a:t>Cl</a:t>
            </a:r>
            <a:r>
              <a:rPr lang="hr-HR" baseline="30000" dirty="0" smtClean="0"/>
              <a:t>-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By:Ines M.,Mate K.,Nedo Š. Martin M.</a:t>
            </a:r>
            <a:endParaRPr lang="hr-HR" dirty="0"/>
          </a:p>
        </p:txBody>
      </p:sp>
      <p:pic>
        <p:nvPicPr>
          <p:cNvPr id="4" name="Picture 2" descr="http://www.crohr.com/wp-content/uploads/2009/08/majmu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786058"/>
            <a:ext cx="3562868" cy="2471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114</TotalTime>
  <Words>107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Električna provodljivost vodene otopine soli</vt:lpstr>
      <vt:lpstr>Slide 2</vt:lpstr>
      <vt:lpstr>Postupak 1.</vt:lpstr>
      <vt:lpstr>Postupak 2.</vt:lpstr>
      <vt:lpstr>Crtež</vt:lpstr>
      <vt:lpstr>Zaključak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ELEKTRIČNA PROVODLJIVOST SOLI U VODI</dc:title>
  <dc:creator>Ante</dc:creator>
  <cp:lastModifiedBy>nom</cp:lastModifiedBy>
  <cp:revision>15</cp:revision>
  <dcterms:created xsi:type="dcterms:W3CDTF">2013-10-21T16:47:20Z</dcterms:created>
  <dcterms:modified xsi:type="dcterms:W3CDTF">2013-11-22T09:58:39Z</dcterms:modified>
</cp:coreProperties>
</file>